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771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397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734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92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115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23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47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07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41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051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161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28C3E-838A-4F92-AD58-E0C135C9834E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B0F08-3EFA-4EC0-8E01-6D357F682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40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245.tvoysadik.ru/upload/ts245_new/images/big/3c/da/3cdafd7d0ed9dd667aa4f1b495feb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09" y="221672"/>
            <a:ext cx="11402291" cy="663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927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245.tvoysadik.ru/upload/ts245_new/images/big/d5/27/d52778c35a8e5bbb71c81f79c71107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3345" y="-143327"/>
            <a:ext cx="13341927" cy="744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977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245.tvoysadik.ru/upload/ts245_new/images/big/59/97/599755ef06c4df2cc3ece3a5f1a2d2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4181" y="-249381"/>
            <a:ext cx="12302836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621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245.tvoysadik.ru/upload/ts245_new/images/big/8c/92/8c92a3e539acec80fbcf44809d69f9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26" y="-277091"/>
            <a:ext cx="10183091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3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245.tvoysadik.ru/upload/ts245_new/images/big/48/a2/48a255c8697f2ba8a59a5e8b320c33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8" y="-249382"/>
            <a:ext cx="12524509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178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1</cp:revision>
  <dcterms:created xsi:type="dcterms:W3CDTF">2023-11-27T15:35:28Z</dcterms:created>
  <dcterms:modified xsi:type="dcterms:W3CDTF">2023-11-27T15:43:40Z</dcterms:modified>
</cp:coreProperties>
</file>